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
  </p:notesMasterIdLst>
  <p:handoutMasterIdLst>
    <p:handoutMasterId r:id="rId12"/>
  </p:handoutMasterIdLst>
  <p:sldIdLst>
    <p:sldId id="335" r:id="rId5"/>
    <p:sldId id="336" r:id="rId6"/>
    <p:sldId id="338" r:id="rId7"/>
    <p:sldId id="339" r:id="rId8"/>
    <p:sldId id="340" r:id="rId9"/>
    <p:sldId id="34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394" autoAdjust="0"/>
  </p:normalViewPr>
  <p:slideViewPr>
    <p:cSldViewPr snapToGrid="0">
      <p:cViewPr varScale="1">
        <p:scale>
          <a:sx n="71" d="100"/>
          <a:sy n="71" d="100"/>
        </p:scale>
        <p:origin x="696" y="60"/>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9/14/2025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9/14/2025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dirty="0"/>
              <a:t>Jammer Dodger</a:t>
            </a:r>
          </a:p>
        </p:txBody>
      </p:sp>
    </p:spTree>
    <p:extLst>
      <p:ext uri="{BB962C8B-B14F-4D97-AF65-F5344CB8AC3E}">
        <p14:creationId xmlns:p14="http://schemas.microsoft.com/office/powerpoint/2010/main" val="954410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Project Details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Project Name:	Finance Quest</a:t>
            </a:r>
          </a:p>
          <a:p>
            <a:r>
              <a:rPr lang="en-US" dirty="0"/>
              <a:t>Teammates:		Shepherd </a:t>
            </a:r>
            <a:r>
              <a:rPr lang="en-US" dirty="0" err="1"/>
              <a:t>Thobejane</a:t>
            </a:r>
            <a:endParaRPr lang="en-US" dirty="0"/>
          </a:p>
          <a:p>
            <a:pPr marL="2743200" lvl="6" indent="0">
              <a:buNone/>
            </a:pPr>
            <a:r>
              <a:rPr lang="en-US" dirty="0"/>
              <a:t>Cindy Phalane</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3621024"/>
          </a:xfrm>
        </p:spPr>
        <p:txBody>
          <a:bodyPr/>
          <a:lstStyle/>
          <a:p>
            <a:r>
              <a:rPr lang="en-US" dirty="0"/>
              <a:t>Problem Statement</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6096000" y="4084320"/>
            <a:ext cx="5864225" cy="2362835"/>
          </a:xfrm>
        </p:spPr>
        <p:txBody>
          <a:bodyPr>
            <a:normAutofit fontScale="77500" lnSpcReduction="20000"/>
          </a:bodyPr>
          <a:lstStyle/>
          <a:p>
            <a:r>
              <a:rPr lang="en-US" dirty="0">
                <a:latin typeface="Aptos Narrow" panose="020B0004020202020204" pitchFamily="34" charset="0"/>
              </a:rPr>
              <a:t>Managing personal finances is often seen as a tedious and stressful task. Many people, especially students and young professionals, struggle to track their spending consistently, leading to overspending, reduced savings, and poor budgeting habits. Traditional budgeting apps can feel overwhelming or boring, resulting in low user engagement and eventual abandonment.</a:t>
            </a:r>
          </a:p>
        </p:txBody>
      </p:sp>
    </p:spTree>
    <p:extLst>
      <p:ext uri="{BB962C8B-B14F-4D97-AF65-F5344CB8AC3E}">
        <p14:creationId xmlns:p14="http://schemas.microsoft.com/office/powerpoint/2010/main" val="3590816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Solution Statement</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normAutofit fontScale="70000" lnSpcReduction="20000"/>
          </a:bodyPr>
          <a:lstStyle/>
          <a:p>
            <a:r>
              <a:rPr lang="en-US" dirty="0"/>
              <a:t>This system provides a gamified expense-tracking application where users can:</a:t>
            </a:r>
          </a:p>
          <a:p>
            <a:r>
              <a:rPr lang="en-US" dirty="0"/>
              <a:t>Set and manage their weekly budget.</a:t>
            </a:r>
          </a:p>
          <a:p>
            <a:r>
              <a:rPr lang="en-US" dirty="0"/>
              <a:t>Record expenses across customizable categories (e.g., Food, Transport, Entertainment).</a:t>
            </a:r>
          </a:p>
          <a:p>
            <a:r>
              <a:rPr lang="en-US" dirty="0"/>
              <a:t>Track their remaining balance and spending progress visually through progress bars.</a:t>
            </a:r>
          </a:p>
          <a:p>
            <a:r>
              <a:rPr lang="en-US" dirty="0"/>
              <a:t>Engage with an interactive “monster battle” mechanic where expenses reduce the monster’s health, encouraging users to spend wisely and “defeat” the monster by staying within budget.</a:t>
            </a:r>
          </a:p>
          <a:p>
            <a:r>
              <a:rPr lang="en-US" dirty="0"/>
              <a:t>View past expenses and monitor their weekly performance for financial awareness.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09900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DEMO Video</a:t>
            </a:r>
            <a:endParaRPr lang="en-ZA" dirty="0"/>
          </a:p>
        </p:txBody>
      </p:sp>
      <p:sp>
        <p:nvSpPr>
          <p:cNvPr id="3" name="Text Placeholder 6">
            <a:extLst>
              <a:ext uri="{FF2B5EF4-FFF2-40B4-BE49-F238E27FC236}">
                <a16:creationId xmlns:a16="http://schemas.microsoft.com/office/drawing/2014/main" id="{4BF60F07-D200-E9DE-BAB9-F99A68EFFBFA}"/>
              </a:ext>
            </a:extLst>
          </p:cNvPr>
          <p:cNvSpPr>
            <a:spLocks noGrp="1"/>
          </p:cNvSpPr>
          <p:nvPr>
            <p:ph type="body" sz="quarter" idx="13"/>
          </p:nvPr>
        </p:nvSpPr>
        <p:spPr>
          <a:xfrm>
            <a:off x="5477973" y="4047564"/>
            <a:ext cx="6422675" cy="1975284"/>
          </a:xfrm>
        </p:spPr>
        <p:txBody>
          <a:bodyPr/>
          <a:lstStyle/>
          <a:p>
            <a:r>
              <a:rPr lang="en-US" dirty="0"/>
              <a:t>https://youtu.be/1HEnGfzJ8cQ</a:t>
            </a:r>
          </a:p>
        </p:txBody>
      </p:sp>
    </p:spTree>
    <p:extLst>
      <p:ext uri="{BB962C8B-B14F-4D97-AF65-F5344CB8AC3E}">
        <p14:creationId xmlns:p14="http://schemas.microsoft.com/office/powerpoint/2010/main" val="404339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02FA78-7B40-45E2-B806-470B0FC280F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{E1E40FA3-5614-457A-9D9C-62961367BC95}TFb05bf529-a1dc-42d5-b9d6-8a1e9569dd9c939f0a5d_win32-89709ef9de71</Template>
  <TotalTime>10</TotalTime>
  <Words>184</Words>
  <Application>Microsoft Office PowerPoint</Application>
  <PresentationFormat>Widescreen</PresentationFormat>
  <Paragraphs>19</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Aptos Narrow</vt:lpstr>
      <vt:lpstr>Arial</vt:lpstr>
      <vt:lpstr>Avenir Next LT Pro Light</vt:lpstr>
      <vt:lpstr>Calibri</vt:lpstr>
      <vt:lpstr>Posterama</vt:lpstr>
      <vt:lpstr>Custom</vt:lpstr>
      <vt:lpstr>Jammer Dodger</vt:lpstr>
      <vt:lpstr>Project Details </vt:lpstr>
      <vt:lpstr>Problem Statement</vt:lpstr>
      <vt:lpstr>Solution Statement</vt:lpstr>
      <vt:lpstr>DEMO Video</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SHEPERD KGAUME THOBEJANE</dc:creator>
  <cp:lastModifiedBy>SHEPERD KGAUME THOBEJANE</cp:lastModifiedBy>
  <cp:revision>2</cp:revision>
  <dcterms:created xsi:type="dcterms:W3CDTF">2025-09-14T07:41:51Z</dcterms:created>
  <dcterms:modified xsi:type="dcterms:W3CDTF">2025-09-14T08:16:44Z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